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5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B1B0-3FFF-40AD-9855-D92FC3888EE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717E-8DF5-4288-B7BB-BF8A7AD5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4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2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6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7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1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najafi</dc:creator>
  <cp:lastModifiedBy>najafi</cp:lastModifiedBy>
  <cp:revision>1</cp:revision>
  <dcterms:created xsi:type="dcterms:W3CDTF">2022-11-30T11:47:06Z</dcterms:created>
  <dcterms:modified xsi:type="dcterms:W3CDTF">2022-11-30T11:52:35Z</dcterms:modified>
</cp:coreProperties>
</file>