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7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9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5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2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5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50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4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5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6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6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1B1B0-3FFF-40AD-9855-D92FC3888EEE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A717E-8DF5-4288-B7BB-BF8A7AD57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4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4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44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01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23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33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87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68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24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67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10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01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74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74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66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55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1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25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3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8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63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48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76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7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najafi</dc:creator>
  <cp:lastModifiedBy>najafi</cp:lastModifiedBy>
  <cp:revision>1</cp:revision>
  <dcterms:created xsi:type="dcterms:W3CDTF">2022-11-30T11:47:06Z</dcterms:created>
  <dcterms:modified xsi:type="dcterms:W3CDTF">2022-11-30T11:52:35Z</dcterms:modified>
</cp:coreProperties>
</file>